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6565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384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302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8051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39438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1136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0503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93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738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7760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4002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24/04/2022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1951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orient="horz" pos="136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696">
          <p15:clr>
            <a:srgbClr val="F26B43"/>
          </p15:clr>
        </p15:guide>
        <p15:guide id="4294967295" orient="horz" pos="432">
          <p15:clr>
            <a:srgbClr val="F26B43"/>
          </p15:clr>
        </p15:guide>
        <p15:guide id="4294967295" orient="horz" pos="1512">
          <p15:clr>
            <a:srgbClr val="F26B43"/>
          </p15:clr>
        </p15:guide>
        <p15:guide id="4294967295" pos="6912">
          <p15:clr>
            <a:srgbClr val="F26B43"/>
          </p15:clr>
        </p15:guide>
        <p15:guide id="4294967295" pos="936">
          <p15:clr>
            <a:srgbClr val="F26B43"/>
          </p15:clr>
        </p15:guide>
        <p15:guide id="4294967295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SPRINT 1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110423" y="4308045"/>
            <a:ext cx="6831673" cy="1658910"/>
          </a:xfrm>
        </p:spPr>
        <p:txBody>
          <a:bodyPr>
            <a:normAutofit/>
          </a:bodyPr>
          <a:lstStyle/>
          <a:p>
            <a:pPr algn="r"/>
            <a:r>
              <a:rPr lang="pt-BR" sz="1600" dirty="0" smtClean="0"/>
              <a:t>Orientadores</a:t>
            </a:r>
            <a:r>
              <a:rPr lang="pt-BR" sz="1600" dirty="0"/>
              <a:t>:</a:t>
            </a:r>
            <a:endParaRPr lang="pt-BR" sz="1600" dirty="0"/>
          </a:p>
          <a:p>
            <a:pPr algn="r"/>
            <a:r>
              <a:rPr lang="pt-BR" sz="1600" i="1" dirty="0"/>
              <a:t>P2. </a:t>
            </a:r>
            <a:r>
              <a:rPr lang="pt-BR" sz="1600" i="1" dirty="0" smtClean="0"/>
              <a:t>Juliana Forin Pasquini Martinez</a:t>
            </a:r>
            <a:endParaRPr lang="pt-BR" sz="1600" dirty="0"/>
          </a:p>
          <a:p>
            <a:pPr algn="r"/>
            <a:r>
              <a:rPr lang="pt-BR" sz="1600" i="1" dirty="0"/>
              <a:t>M2. </a:t>
            </a:r>
            <a:r>
              <a:rPr lang="pt-BR" sz="1600" i="1" dirty="0" smtClean="0"/>
              <a:t>Claudio Etelvino de Lima</a:t>
            </a:r>
            <a:endParaRPr lang="pt-BR" sz="1600" dirty="0"/>
          </a:p>
          <a:p>
            <a:r>
              <a:rPr lang="pt-BR" sz="1600" dirty="0"/>
              <a:t/>
            </a:r>
            <a:br>
              <a:rPr lang="pt-BR" sz="1600" dirty="0"/>
            </a:br>
            <a:endParaRPr lang="pt-BR" sz="1600" dirty="0" smtClean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2981" y="-38635"/>
            <a:ext cx="2719018" cy="130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3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5aNrk6kGGGMjHk30yxyDjl5Uj0Jba9m5gMVtW4tAd73ZCSmlkHmJnEIyLBmRYKiD1cqGddP_lptuqC24TMWUxjCUQj5nwQ3quov-D7-wPQ-e3-lITVdBMU2UBHsVYbj_6I53K1fch1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863" y="543750"/>
            <a:ext cx="2062465" cy="27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RtVjZYfBkcdAeMaF5nr1q2TEhTyN_Voiw0B_80HLNq_YxmhoI65nn9k8IIbIgVgj2A1MCduIqw6i1PHb_yset2T-Zvb0NyahUYot98eERLlzOJnHNDV26yYkXZOzoqJACXGbxdONhyw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73" y="3664495"/>
            <a:ext cx="2257067" cy="27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lh6.googleusercontent.com/fM36NZZMHZSUhKInf2cd3YO3Fc2WSgtOh4lBIYlbEuRrqZA1igAd_Ei26HN9h_8NZXx1mldn8hGoqYVukXzr8wrUdVupBi36AaXiGO6Ebmda_YLHrJ_CjT34Qrk-ut-OGLFDWv_QVA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338" y="467365"/>
            <a:ext cx="2067786" cy="2757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pps.whatsapp.net/v/t61.24694-24/198850387_540108407196303_379481375678031789_n.jpg?ccb=11-4&amp;oh=01_AVy1OHdXJWogBBdxB5fjF7c8jcq99isg0bw_eUGJsHwqKw&amp;oe=62744B4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4" t="5338" r="15325"/>
          <a:stretch/>
        </p:blipFill>
        <p:spPr bwMode="auto">
          <a:xfrm>
            <a:off x="3579583" y="3765774"/>
            <a:ext cx="2088108" cy="2668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821" y="742638"/>
            <a:ext cx="2149796" cy="261732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9238240" y="3247996"/>
            <a:ext cx="2467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Thales de Lucca Kerber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3515590" y="6409549"/>
            <a:ext cx="24779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Ana Carolina das Neves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5545199" y="3295163"/>
            <a:ext cx="2016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Davi Elias Silvestre</a:t>
            </a:r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1000836" y="307603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Jeniffer Cristina Freitas Pereira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8062376" y="6434707"/>
            <a:ext cx="14319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Mateus Silva</a:t>
            </a:r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675024" y="96456"/>
            <a:ext cx="238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/>
              <a:t>Integrantes</a:t>
            </a:r>
            <a:r>
              <a:rPr lang="pt-BR" dirty="0" smtClean="0"/>
              <a:t>: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846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30908" y="658504"/>
            <a:ext cx="9601200" cy="1485900"/>
          </a:xfrm>
        </p:spPr>
        <p:txBody>
          <a:bodyPr/>
          <a:lstStyle/>
          <a:p>
            <a:r>
              <a:rPr lang="pt-BR" dirty="0" smtClean="0"/>
              <a:t>Objetivo do Projeto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917511" y="1808328"/>
            <a:ext cx="3937379" cy="3581400"/>
          </a:xfrm>
        </p:spPr>
        <p:txBody>
          <a:bodyPr>
            <a:normAutofit fontScale="925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BR" dirty="0"/>
              <a:t>O projeto tem como finalidade organizar a comunicação da empresa com os clientes, desenvolvendo um sistema que possibilita o cadastro de mensagens enviadas para a empresa Pro4Tech por outros meios, como SMS, Whatsapp, Email e outros. 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9666" y="-52885"/>
            <a:ext cx="4972334" cy="6910885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1700681" y="638715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184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71" y="638940"/>
            <a:ext cx="5551298" cy="313526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/>
          <a:srcRect l="-250" t="-541" r="-1" b="2443"/>
          <a:stretch/>
        </p:blipFill>
        <p:spPr>
          <a:xfrm>
            <a:off x="5847496" y="638940"/>
            <a:ext cx="6173338" cy="31526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333" y="3774202"/>
            <a:ext cx="7096339" cy="3083797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779734" y="0"/>
            <a:ext cx="31190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/>
              <a:t>Backlog do Produto</a:t>
            </a:r>
            <a:endParaRPr lang="pt-BR" sz="2800" dirty="0"/>
          </a:p>
        </p:txBody>
      </p:sp>
      <p:sp>
        <p:nvSpPr>
          <p:cNvPr id="10" name="Retângulo 9"/>
          <p:cNvSpPr/>
          <p:nvPr/>
        </p:nvSpPr>
        <p:spPr>
          <a:xfrm>
            <a:off x="11861175" y="6488667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490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44054" y="412844"/>
            <a:ext cx="9601200" cy="1485900"/>
          </a:xfrm>
        </p:spPr>
        <p:txBody>
          <a:bodyPr/>
          <a:lstStyle/>
          <a:p>
            <a:r>
              <a:rPr lang="pt-BR" dirty="0" smtClean="0"/>
              <a:t>Backlog da Sprint 1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1607449"/>
            <a:ext cx="3302221" cy="4847941"/>
          </a:xfrm>
          <a:prstGeom prst="rect">
            <a:avLst/>
          </a:prstGeom>
        </p:spPr>
      </p:pic>
      <p:pic>
        <p:nvPicPr>
          <p:cNvPr id="4098" name="Picture 2" descr="https://github.com/Equipe3-API/API-2-Semestre/raw/main/Imagens%20README/IMG-20220414-WA000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773" y="3613666"/>
            <a:ext cx="6891543" cy="2373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5259875" y="3244334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b="1" i="0" dirty="0" smtClean="0">
                <a:solidFill>
                  <a:srgbClr val="24292F"/>
                </a:solidFill>
                <a:effectLst/>
                <a:latin typeface="-apple-system"/>
              </a:rPr>
              <a:t>WIREFRAME </a:t>
            </a:r>
            <a:endParaRPr lang="pt-BR" b="1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5408544" y="1155794"/>
            <a:ext cx="6096000" cy="21189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dirty="0" smtClean="0">
                <a:solidFill>
                  <a:srgbClr val="24292F"/>
                </a:solidFill>
                <a:latin typeface="-apple-system"/>
              </a:rPr>
              <a:t>Desenvolveu-se o </a:t>
            </a:r>
            <a:r>
              <a:rPr lang="pt-BR" b="0" i="0" dirty="0" smtClean="0">
                <a:solidFill>
                  <a:srgbClr val="24292F"/>
                </a:solidFill>
                <a:effectLst/>
                <a:latin typeface="-apple-system"/>
              </a:rPr>
              <a:t>cadastro de mensagens enviadas por clientes à empresa, que são armazenadas no banco de dados criado, além de uma tela para visualizar as mensagens cadastradas, podendo ser buscada por alguma um palavra-chave.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1742657" y="6376696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278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1224" y="90416"/>
            <a:ext cx="9601200" cy="1485900"/>
          </a:xfrm>
        </p:spPr>
        <p:txBody>
          <a:bodyPr/>
          <a:lstStyle/>
          <a:p>
            <a:r>
              <a:rPr lang="pt-BR" dirty="0" smtClean="0"/>
              <a:t>Features da Sprint 1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012" y="968991"/>
            <a:ext cx="9729335" cy="5472752"/>
          </a:xfrm>
        </p:spPr>
      </p:pic>
      <p:sp>
        <p:nvSpPr>
          <p:cNvPr id="7" name="Retângulo 6"/>
          <p:cNvSpPr/>
          <p:nvPr/>
        </p:nvSpPr>
        <p:spPr>
          <a:xfrm>
            <a:off x="11814476" y="6441743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4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865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30406" y="290015"/>
            <a:ext cx="9601200" cy="1485900"/>
          </a:xfrm>
        </p:spPr>
        <p:txBody>
          <a:bodyPr/>
          <a:lstStyle/>
          <a:p>
            <a:r>
              <a:rPr lang="pt-BR" dirty="0" smtClean="0"/>
              <a:t>Burndown da Sprint 1</a:t>
            </a:r>
            <a:endParaRPr lang="pt-BR" dirty="0"/>
          </a:p>
        </p:txBody>
      </p:sp>
      <p:pic>
        <p:nvPicPr>
          <p:cNvPr id="5122" name="Picture 2" descr="https://github.com/Equipe3-API/API-2-Semestre/raw/main/Artefatos/burndown/Burnd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13" y="1321274"/>
            <a:ext cx="10463951" cy="510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1872682" y="6427361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5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676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07827" y="262719"/>
            <a:ext cx="9601200" cy="1485900"/>
          </a:xfrm>
        </p:spPr>
        <p:txBody>
          <a:bodyPr/>
          <a:lstStyle/>
          <a:p>
            <a:r>
              <a:rPr lang="pt-BR" dirty="0" smtClean="0"/>
              <a:t>Tecnologias Utilizadas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07827" y="1419367"/>
            <a:ext cx="10338179" cy="4749421"/>
          </a:xfrm>
        </p:spPr>
        <p:txBody>
          <a:bodyPr>
            <a:normAutofit/>
          </a:bodyPr>
          <a:lstStyle/>
          <a:p>
            <a:r>
              <a:rPr lang="pt-BR" dirty="0"/>
              <a:t>Foram usadas as seguintes ferramentas, linguagens e tecnologias para a execução do projeto:</a:t>
            </a:r>
          </a:p>
          <a:p>
            <a:r>
              <a:rPr lang="pt-BR" dirty="0">
                <a:solidFill>
                  <a:schemeClr val="tx1"/>
                </a:solidFill>
              </a:rPr>
              <a:t>JAVA DESKTOP: Linguagem</a:t>
            </a:r>
          </a:p>
          <a:p>
            <a:r>
              <a:rPr lang="pt-BR" dirty="0">
                <a:solidFill>
                  <a:schemeClr val="tx1"/>
                </a:solidFill>
              </a:rPr>
              <a:t>MySQL: Banco de Dados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Git: Versionamento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 smtClean="0">
                <a:solidFill>
                  <a:schemeClr val="tx1"/>
                </a:solidFill>
              </a:rPr>
              <a:t>GitHub: Armazenamento </a:t>
            </a:r>
            <a:r>
              <a:rPr lang="pt-BR" dirty="0">
                <a:solidFill>
                  <a:schemeClr val="tx1"/>
                </a:solidFill>
              </a:rPr>
              <a:t>de código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NetBeans: Codificação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 smtClean="0">
                <a:solidFill>
                  <a:schemeClr val="tx1"/>
                </a:solidFill>
              </a:rPr>
              <a:t>BRModelo: </a:t>
            </a:r>
            <a:r>
              <a:rPr lang="pt-BR" dirty="0">
                <a:solidFill>
                  <a:schemeClr val="tx1"/>
                </a:solidFill>
              </a:rPr>
              <a:t>Diagramas</a:t>
            </a:r>
          </a:p>
          <a:p>
            <a:r>
              <a:rPr lang="pt-BR" dirty="0">
                <a:solidFill>
                  <a:schemeClr val="tx1"/>
                </a:solidFill>
              </a:rPr>
              <a:t>Lucid: Editor gráfico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Teams</a:t>
            </a:r>
            <a:r>
              <a:rPr lang="pt-BR" dirty="0">
                <a:solidFill>
                  <a:schemeClr val="tx1"/>
                </a:solidFill>
              </a:rPr>
              <a:t>: Comunicação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Whimsical</a:t>
            </a:r>
            <a:r>
              <a:rPr lang="pt-BR" dirty="0">
                <a:solidFill>
                  <a:schemeClr val="tx1"/>
                </a:solidFill>
              </a:rPr>
              <a:t>:</a:t>
            </a:r>
            <a:r>
              <a:rPr lang="pt-BR" dirty="0" smtClean="0">
                <a:solidFill>
                  <a:schemeClr val="tx1"/>
                </a:solidFill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Prototipagem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560" y="2015096"/>
            <a:ext cx="1286515" cy="148349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188" y="2015096"/>
            <a:ext cx="2097917" cy="145300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319" y="3953447"/>
            <a:ext cx="2427932" cy="1342598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2841" y="3980655"/>
            <a:ext cx="2125497" cy="1349163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5488" y="5645543"/>
            <a:ext cx="3902434" cy="1086653"/>
          </a:xfrm>
          <a:prstGeom prst="rect">
            <a:avLst/>
          </a:prstGeom>
        </p:spPr>
      </p:pic>
      <p:pic>
        <p:nvPicPr>
          <p:cNvPr id="6154" name="Picture 10" descr="LucidChart - Compre agora na Software.com.b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285" y="5460956"/>
            <a:ext cx="1959828" cy="127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tângulo 12"/>
          <p:cNvSpPr/>
          <p:nvPr/>
        </p:nvSpPr>
        <p:spPr>
          <a:xfrm>
            <a:off x="11787170" y="6488668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6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452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Agradecimentos Finais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i="1" dirty="0" smtClean="0"/>
              <a:t>	A instituição </a:t>
            </a:r>
            <a:r>
              <a:rPr lang="pt-BR" i="1" dirty="0"/>
              <a:t>Fatec São José dos Campos - Prof. Jessen Vidal pelo fornecimento </a:t>
            </a:r>
            <a:r>
              <a:rPr lang="pt-BR" i="1" dirty="0" smtClean="0"/>
              <a:t>de toda infraestrutura, </a:t>
            </a:r>
            <a:r>
              <a:rPr lang="pt-BR" i="1" dirty="0"/>
              <a:t>além da rede de apoio de toda equipe </a:t>
            </a:r>
            <a:r>
              <a:rPr lang="pt-BR" i="1" dirty="0" smtClean="0"/>
              <a:t>envolvida. </a:t>
            </a:r>
            <a:r>
              <a:rPr lang="pt-BR" i="1" dirty="0"/>
              <a:t>Agradecemos </a:t>
            </a:r>
            <a:r>
              <a:rPr lang="pt-BR" i="1" dirty="0" smtClean="0"/>
              <a:t>em especial aos </a:t>
            </a:r>
            <a:r>
              <a:rPr lang="pt-BR" i="1" dirty="0"/>
              <a:t>professores </a:t>
            </a:r>
            <a:r>
              <a:rPr lang="pt-BR" i="1" dirty="0"/>
              <a:t>Claudio Etelvino de </a:t>
            </a:r>
            <a:r>
              <a:rPr lang="pt-BR" i="1" dirty="0" smtClean="0"/>
              <a:t>Lima e </a:t>
            </a:r>
            <a:r>
              <a:rPr lang="pt-BR" i="1" dirty="0"/>
              <a:t>Juliana Forin Pasquini </a:t>
            </a:r>
            <a:r>
              <a:rPr lang="pt-BR" i="1" dirty="0" smtClean="0"/>
              <a:t>Martinez </a:t>
            </a:r>
            <a:r>
              <a:rPr lang="pt-BR" i="1" dirty="0"/>
              <a:t>pela orientação, paciência e tempo </a:t>
            </a:r>
            <a:r>
              <a:rPr lang="pt-BR" i="1" dirty="0" smtClean="0"/>
              <a:t>dedicado, além da empresa Pro4tech pela assistência e esclarecimentos prestados. </a:t>
            </a:r>
            <a:r>
              <a:rPr lang="pt-BR" i="1" dirty="0"/>
              <a:t/>
            </a:r>
            <a:br>
              <a:rPr lang="pt-BR" i="1" dirty="0"/>
            </a:br>
            <a:endParaRPr lang="pt-BR" i="1" dirty="0"/>
          </a:p>
        </p:txBody>
      </p:sp>
      <p:sp>
        <p:nvSpPr>
          <p:cNvPr id="4" name="Retângulo 3"/>
          <p:cNvSpPr/>
          <p:nvPr/>
        </p:nvSpPr>
        <p:spPr>
          <a:xfrm>
            <a:off x="11736640" y="6369671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7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410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TM10001105[[fn=Cortar]]</Template>
  <TotalTime>64</TotalTime>
  <Words>188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-apple-system</vt:lpstr>
      <vt:lpstr>Arial</vt:lpstr>
      <vt:lpstr>Franklin Gothic Book</vt:lpstr>
      <vt:lpstr>Crop</vt:lpstr>
      <vt:lpstr>SPRINT 1</vt:lpstr>
      <vt:lpstr>Apresentação do PowerPoint</vt:lpstr>
      <vt:lpstr>Objetivo do Projeto</vt:lpstr>
      <vt:lpstr>Apresentação do PowerPoint</vt:lpstr>
      <vt:lpstr>Backlog da Sprint 1</vt:lpstr>
      <vt:lpstr>Features da Sprint 1</vt:lpstr>
      <vt:lpstr>Burndown da Sprint 1</vt:lpstr>
      <vt:lpstr>Tecnologias Utilizadas</vt:lpstr>
      <vt:lpstr>Agradecimentos Finais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</dc:title>
  <dc:creator>Jeniffer Pereira</dc:creator>
  <cp:lastModifiedBy>Jeniffer Pereira</cp:lastModifiedBy>
  <cp:revision>7</cp:revision>
  <dcterms:created xsi:type="dcterms:W3CDTF">2022-04-24T17:05:46Z</dcterms:created>
  <dcterms:modified xsi:type="dcterms:W3CDTF">2022-04-24T18:10:11Z</dcterms:modified>
</cp:coreProperties>
</file>

<file path=docProps/thumbnail.jpeg>
</file>